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howGuides="1">
      <p:cViewPr varScale="1">
        <p:scale>
          <a:sx n="47" d="100"/>
          <a:sy n="47" d="100"/>
        </p:scale>
        <p:origin x="2382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DB19-24FD-4FBF-ABD2-C348552E35A4}" type="datetimeFigureOut">
              <a:rPr lang="de-DE" smtClean="0"/>
              <a:t>30.03.2023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6578-13AE-4C76-B1E4-1680AB078F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3626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DB19-24FD-4FBF-ABD2-C348552E35A4}" type="datetimeFigureOut">
              <a:rPr lang="de-DE" smtClean="0"/>
              <a:t>30.03.2023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6578-13AE-4C76-B1E4-1680AB078F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853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DB19-24FD-4FBF-ABD2-C348552E35A4}" type="datetimeFigureOut">
              <a:rPr lang="de-DE" smtClean="0"/>
              <a:t>30.03.2023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6578-13AE-4C76-B1E4-1680AB078F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4034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DB19-24FD-4FBF-ABD2-C348552E35A4}" type="datetimeFigureOut">
              <a:rPr lang="de-DE" smtClean="0"/>
              <a:t>30.03.2023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6578-13AE-4C76-B1E4-1680AB078F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5976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DB19-24FD-4FBF-ABD2-C348552E35A4}" type="datetimeFigureOut">
              <a:rPr lang="de-DE" smtClean="0"/>
              <a:t>30.03.2023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6578-13AE-4C76-B1E4-1680AB078F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531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DB19-24FD-4FBF-ABD2-C348552E35A4}" type="datetimeFigureOut">
              <a:rPr lang="de-DE" smtClean="0"/>
              <a:t>30.03.2023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6578-13AE-4C76-B1E4-1680AB078F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720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DB19-24FD-4FBF-ABD2-C348552E35A4}" type="datetimeFigureOut">
              <a:rPr lang="de-DE" smtClean="0"/>
              <a:t>30.03.2023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6578-13AE-4C76-B1E4-1680AB078F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605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DB19-24FD-4FBF-ABD2-C348552E35A4}" type="datetimeFigureOut">
              <a:rPr lang="de-DE" smtClean="0"/>
              <a:t>30.03.2023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6578-13AE-4C76-B1E4-1680AB078F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2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DB19-24FD-4FBF-ABD2-C348552E35A4}" type="datetimeFigureOut">
              <a:rPr lang="de-DE" smtClean="0"/>
              <a:t>30.03.2023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6578-13AE-4C76-B1E4-1680AB078F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120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DB19-24FD-4FBF-ABD2-C348552E35A4}" type="datetimeFigureOut">
              <a:rPr lang="de-DE" smtClean="0"/>
              <a:t>30.03.2023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6578-13AE-4C76-B1E4-1680AB078F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97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DB19-24FD-4FBF-ABD2-C348552E35A4}" type="datetimeFigureOut">
              <a:rPr lang="de-DE" smtClean="0"/>
              <a:t>30.03.2023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6578-13AE-4C76-B1E4-1680AB078F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79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9DB19-24FD-4FBF-ABD2-C348552E35A4}" type="datetimeFigureOut">
              <a:rPr lang="de-DE" smtClean="0"/>
              <a:t>30.03.2023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96578-13AE-4C76-B1E4-1680AB078F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637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feld 67">
            <a:extLst>
              <a:ext uri="{FF2B5EF4-FFF2-40B4-BE49-F238E27FC236}">
                <a16:creationId xmlns:a16="http://schemas.microsoft.com/office/drawing/2014/main" id="{5F2889D5-B03F-4799-89BB-F07431992D58}"/>
              </a:ext>
            </a:extLst>
          </p:cNvPr>
          <p:cNvSpPr txBox="1"/>
          <p:nvPr/>
        </p:nvSpPr>
        <p:spPr>
          <a:xfrm>
            <a:off x="547201" y="8267766"/>
            <a:ext cx="5978141" cy="13849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/>
              <a:t>Beantragende Stelle: 	</a:t>
            </a:r>
            <a:r>
              <a:rPr lang="de-DE" sz="1400" dirty="0">
                <a:solidFill>
                  <a:schemeClr val="tx1"/>
                </a:solidFill>
              </a:rPr>
              <a:t> _________________________</a:t>
            </a:r>
            <a:endParaRPr lang="de-DE" sz="1400" dirty="0"/>
          </a:p>
          <a:p>
            <a:r>
              <a:rPr lang="de-DE" sz="1400" dirty="0"/>
              <a:t>				</a:t>
            </a:r>
            <a:r>
              <a:rPr lang="de-DE" sz="800" dirty="0"/>
              <a:t>Ort /</a:t>
            </a:r>
            <a:r>
              <a:rPr lang="de-DE" sz="800"/>
              <a:t>örtliche Feuerwehr / Datum </a:t>
            </a:r>
            <a:r>
              <a:rPr lang="de-DE" sz="800" dirty="0"/>
              <a:t>Unterschrift / Dienststellung </a:t>
            </a:r>
          </a:p>
          <a:p>
            <a:r>
              <a:rPr lang="de-DE" sz="1400" dirty="0"/>
              <a:t>Befürwortende Stelle: 	</a:t>
            </a:r>
            <a:r>
              <a:rPr lang="de-DE" sz="1400" dirty="0">
                <a:solidFill>
                  <a:schemeClr val="tx1"/>
                </a:solidFill>
              </a:rPr>
              <a:t> _________________________</a:t>
            </a:r>
            <a:endParaRPr lang="de-DE" sz="1400" dirty="0"/>
          </a:p>
          <a:p>
            <a:r>
              <a:rPr lang="de-DE" sz="1400" dirty="0"/>
              <a:t>				</a:t>
            </a:r>
            <a:r>
              <a:rPr lang="de-DE" sz="800" dirty="0"/>
              <a:t>SFV / KFV / RFV Datum Unterschrift / Dienststellung</a:t>
            </a:r>
          </a:p>
          <a:p>
            <a:r>
              <a:rPr lang="de-DE" sz="1400" dirty="0"/>
              <a:t>Vermerke des Landesfeuerwehrverbandes	 </a:t>
            </a:r>
            <a:r>
              <a:rPr lang="de-DE" sz="1400" dirty="0">
                <a:solidFill>
                  <a:schemeClr val="tx1"/>
                </a:solidFill>
              </a:rPr>
              <a:t>_________________________</a:t>
            </a:r>
            <a:endParaRPr lang="de-DE" sz="1400" dirty="0"/>
          </a:p>
          <a:p>
            <a:r>
              <a:rPr lang="de-DE" sz="1400" dirty="0"/>
              <a:t>Datum Unterschrift 		</a:t>
            </a:r>
            <a:r>
              <a:rPr lang="de-DE" sz="400" b="1" dirty="0"/>
              <a:t>		</a:t>
            </a:r>
            <a:r>
              <a:rPr lang="de-DE" sz="1400" dirty="0">
                <a:solidFill>
                  <a:schemeClr val="tx1"/>
                </a:solidFill>
              </a:rPr>
              <a:t> _________________________</a:t>
            </a:r>
            <a:endParaRPr lang="de-DE" sz="1400" b="1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D2442B8-9CD2-4005-92B8-EC622F5855A4}"/>
              </a:ext>
            </a:extLst>
          </p:cNvPr>
          <p:cNvSpPr txBox="1"/>
          <p:nvPr/>
        </p:nvSpPr>
        <p:spPr>
          <a:xfrm>
            <a:off x="496897" y="216515"/>
            <a:ext cx="578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Landesfeuerwehrverband Rheinland-Pfalz</a:t>
            </a:r>
          </a:p>
          <a:p>
            <a:r>
              <a:rPr lang="de-DE" sz="1600" b="1" dirty="0"/>
              <a:t>Antrag auf Verleihung des Preises „</a:t>
            </a:r>
            <a:r>
              <a:rPr lang="de-DE" sz="1600" b="1" dirty="0" err="1"/>
              <a:t>We</a:t>
            </a:r>
            <a:r>
              <a:rPr lang="de-DE" sz="1600" b="1" dirty="0"/>
              <a:t>(h)</a:t>
            </a:r>
            <a:r>
              <a:rPr lang="de-DE" sz="1600" b="1" dirty="0" err="1"/>
              <a:t>rtvolle</a:t>
            </a:r>
            <a:r>
              <a:rPr lang="de-DE" sz="1600" b="1" dirty="0"/>
              <a:t> Feuerwehrarbeit“</a:t>
            </a:r>
            <a:endParaRPr lang="de-DE" sz="1050" b="1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7B20B4B-44A7-47FC-A491-5C455D6D212E}"/>
              </a:ext>
            </a:extLst>
          </p:cNvPr>
          <p:cNvSpPr/>
          <p:nvPr/>
        </p:nvSpPr>
        <p:spPr>
          <a:xfrm>
            <a:off x="572351" y="907406"/>
            <a:ext cx="5952991" cy="18590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de-DE" sz="1400" dirty="0">
                <a:solidFill>
                  <a:schemeClr val="tx1"/>
                </a:solidFill>
              </a:rPr>
              <a:t>Name d. Feuerwehr: 		_________________________</a:t>
            </a:r>
          </a:p>
          <a:p>
            <a:pPr>
              <a:lnSpc>
                <a:spcPct val="150000"/>
              </a:lnSpc>
            </a:pPr>
            <a:r>
              <a:rPr lang="de-DE" sz="1400" dirty="0">
                <a:solidFill>
                  <a:schemeClr val="tx1"/>
                </a:solidFill>
              </a:rPr>
              <a:t>Anschrift der Feuerwehr: </a:t>
            </a:r>
            <a:r>
              <a:rPr lang="de-DE" dirty="0">
                <a:solidFill>
                  <a:schemeClr val="tx1"/>
                </a:solidFill>
              </a:rPr>
              <a:t>	</a:t>
            </a:r>
            <a:r>
              <a:rPr lang="de-DE" sz="1400" dirty="0">
                <a:solidFill>
                  <a:schemeClr val="tx1"/>
                </a:solidFill>
              </a:rPr>
              <a:t>_________________________</a:t>
            </a:r>
          </a:p>
          <a:p>
            <a:pPr>
              <a:lnSpc>
                <a:spcPct val="150000"/>
              </a:lnSpc>
            </a:pPr>
            <a:r>
              <a:rPr lang="de-DE" sz="1400" dirty="0">
                <a:solidFill>
                  <a:schemeClr val="tx1"/>
                </a:solidFill>
              </a:rPr>
              <a:t>					_________________________</a:t>
            </a:r>
          </a:p>
          <a:p>
            <a:pPr>
              <a:lnSpc>
                <a:spcPct val="150000"/>
              </a:lnSpc>
            </a:pPr>
            <a:r>
              <a:rPr lang="de-DE" sz="1400" dirty="0">
                <a:solidFill>
                  <a:schemeClr val="tx1"/>
                </a:solidFill>
              </a:rPr>
              <a:t>Rufnummer / Faxnummer:	_________________________</a:t>
            </a:r>
          </a:p>
          <a:p>
            <a:pPr>
              <a:lnSpc>
                <a:spcPct val="150000"/>
              </a:lnSpc>
            </a:pPr>
            <a:r>
              <a:rPr lang="de-DE" sz="1400" dirty="0">
                <a:solidFill>
                  <a:schemeClr val="tx1"/>
                </a:solidFill>
              </a:rPr>
              <a:t>E-Mail Adresse:			_________________________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F8E53CE1-078D-4115-BE66-6ED3342181F4}"/>
              </a:ext>
            </a:extLst>
          </p:cNvPr>
          <p:cNvSpPr txBox="1"/>
          <p:nvPr/>
        </p:nvSpPr>
        <p:spPr>
          <a:xfrm>
            <a:off x="572352" y="2920504"/>
            <a:ext cx="5952991" cy="204671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200" dirty="0"/>
              <a:t>Begründung zum Antrag: </a:t>
            </a:r>
            <a:r>
              <a:rPr lang="de-DE" sz="800" dirty="0"/>
              <a:t>(</a:t>
            </a:r>
            <a:r>
              <a:rPr lang="de-DE" sz="800" b="0" i="0" dirty="0">
                <a:solidFill>
                  <a:srgbClr val="212529"/>
                </a:solidFill>
                <a:effectLst/>
              </a:rPr>
              <a:t>Ausgangslage, Ziel und Verlauf (max. 3000 Zeichen) </a:t>
            </a:r>
            <a:r>
              <a:rPr lang="de-DE" sz="800" dirty="0"/>
              <a:t>ggf. separates Blatt beifügen)</a:t>
            </a:r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500" dirty="0"/>
          </a:p>
          <a:p>
            <a:r>
              <a:rPr lang="de-DE" sz="1200" dirty="0"/>
              <a:t>	</a:t>
            </a:r>
            <a:endParaRPr lang="de-DE" dirty="0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3D039931-F1CD-4B69-A0C6-4B147D62B037}"/>
              </a:ext>
            </a:extLst>
          </p:cNvPr>
          <p:cNvSpPr/>
          <p:nvPr/>
        </p:nvSpPr>
        <p:spPr>
          <a:xfrm>
            <a:off x="692696" y="3404437"/>
            <a:ext cx="5719253" cy="16518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CA694AA2-9DB7-4046-A0D6-195CC83FF754}"/>
              </a:ext>
            </a:extLst>
          </p:cNvPr>
          <p:cNvSpPr txBox="1"/>
          <p:nvPr/>
        </p:nvSpPr>
        <p:spPr>
          <a:xfrm>
            <a:off x="613108" y="7525226"/>
            <a:ext cx="5978142" cy="5770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050" b="1" dirty="0"/>
              <a:t>O </a:t>
            </a:r>
            <a:r>
              <a:rPr lang="de-DE" sz="1050" b="0" i="0" dirty="0">
                <a:solidFill>
                  <a:srgbClr val="212529"/>
                </a:solidFill>
                <a:effectLst/>
              </a:rPr>
              <a:t>Ich akzeptiere die Teilnahmebedingungen und die mitgesendeten Fotos/Bilder dürfen vom LFV RLP für nicht kommerziellen sowie kommerzielle Zwecke im Rahmen der Öffentlichkeitsarbeit und der Preisverleihung verwendet werden.</a:t>
            </a:r>
            <a:endParaRPr lang="de-DE" sz="1050" dirty="0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529DCBB6-E726-41A2-B7BB-6B98363FADAB}"/>
              </a:ext>
            </a:extLst>
          </p:cNvPr>
          <p:cNvSpPr/>
          <p:nvPr/>
        </p:nvSpPr>
        <p:spPr>
          <a:xfrm>
            <a:off x="5220129" y="5477161"/>
            <a:ext cx="425450" cy="233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788373A5-1976-44F0-9194-67E496302CEC}"/>
              </a:ext>
            </a:extLst>
          </p:cNvPr>
          <p:cNvGrpSpPr/>
          <p:nvPr/>
        </p:nvGrpSpPr>
        <p:grpSpPr>
          <a:xfrm>
            <a:off x="3006759" y="6425807"/>
            <a:ext cx="386773" cy="1045784"/>
            <a:chOff x="3013636" y="7042403"/>
            <a:chExt cx="386773" cy="1045784"/>
          </a:xfrm>
        </p:grpSpPr>
        <p:sp>
          <p:nvSpPr>
            <p:cNvPr id="69" name="Rechteck 68">
              <a:extLst>
                <a:ext uri="{FF2B5EF4-FFF2-40B4-BE49-F238E27FC236}">
                  <a16:creationId xmlns:a16="http://schemas.microsoft.com/office/drawing/2014/main" id="{0F1223CA-819D-4F1C-8565-DF76D2FBAC66}"/>
                </a:ext>
              </a:extLst>
            </p:cNvPr>
            <p:cNvSpPr/>
            <p:nvPr/>
          </p:nvSpPr>
          <p:spPr>
            <a:xfrm>
              <a:off x="3013636" y="7689304"/>
              <a:ext cx="386773" cy="1828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75" name="Rechteck 74">
              <a:extLst>
                <a:ext uri="{FF2B5EF4-FFF2-40B4-BE49-F238E27FC236}">
                  <a16:creationId xmlns:a16="http://schemas.microsoft.com/office/drawing/2014/main" id="{AAAED61A-3938-4EAA-A901-1692F2EF0967}"/>
                </a:ext>
              </a:extLst>
            </p:cNvPr>
            <p:cNvSpPr/>
            <p:nvPr/>
          </p:nvSpPr>
          <p:spPr>
            <a:xfrm>
              <a:off x="3013636" y="7905328"/>
              <a:ext cx="386773" cy="1828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8" name="Rechteck 87">
              <a:extLst>
                <a:ext uri="{FF2B5EF4-FFF2-40B4-BE49-F238E27FC236}">
                  <a16:creationId xmlns:a16="http://schemas.microsoft.com/office/drawing/2014/main" id="{7BBD2B80-37E6-4ADF-840B-E97E033A5066}"/>
                </a:ext>
              </a:extLst>
            </p:cNvPr>
            <p:cNvSpPr/>
            <p:nvPr/>
          </p:nvSpPr>
          <p:spPr>
            <a:xfrm>
              <a:off x="3013636" y="7473280"/>
              <a:ext cx="386773" cy="1840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92" name="Rechteck 91">
              <a:extLst>
                <a:ext uri="{FF2B5EF4-FFF2-40B4-BE49-F238E27FC236}">
                  <a16:creationId xmlns:a16="http://schemas.microsoft.com/office/drawing/2014/main" id="{1593493C-E827-4189-B1D6-39AE71BCD118}"/>
                </a:ext>
              </a:extLst>
            </p:cNvPr>
            <p:cNvSpPr/>
            <p:nvPr/>
          </p:nvSpPr>
          <p:spPr>
            <a:xfrm>
              <a:off x="3013636" y="7257256"/>
              <a:ext cx="386773" cy="1840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96" name="Rechteck 95">
              <a:extLst>
                <a:ext uri="{FF2B5EF4-FFF2-40B4-BE49-F238E27FC236}">
                  <a16:creationId xmlns:a16="http://schemas.microsoft.com/office/drawing/2014/main" id="{CF22CEB1-A8DE-42D1-ABB1-2201E9EDBC2A}"/>
                </a:ext>
              </a:extLst>
            </p:cNvPr>
            <p:cNvSpPr/>
            <p:nvPr/>
          </p:nvSpPr>
          <p:spPr>
            <a:xfrm>
              <a:off x="3013636" y="7042403"/>
              <a:ext cx="386773" cy="1846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08A06D0D-DF09-4578-80F5-E9A9A227201E}"/>
              </a:ext>
            </a:extLst>
          </p:cNvPr>
          <p:cNvGrpSpPr/>
          <p:nvPr/>
        </p:nvGrpSpPr>
        <p:grpSpPr>
          <a:xfrm>
            <a:off x="3870183" y="6418787"/>
            <a:ext cx="386773" cy="1045784"/>
            <a:chOff x="3013636" y="7042403"/>
            <a:chExt cx="386773" cy="1045784"/>
          </a:xfrm>
        </p:grpSpPr>
        <p:sp>
          <p:nvSpPr>
            <p:cNvPr id="72" name="Rechteck 71">
              <a:extLst>
                <a:ext uri="{FF2B5EF4-FFF2-40B4-BE49-F238E27FC236}">
                  <a16:creationId xmlns:a16="http://schemas.microsoft.com/office/drawing/2014/main" id="{73019D73-667D-4AF4-A147-E898E7EDEB27}"/>
                </a:ext>
              </a:extLst>
            </p:cNvPr>
            <p:cNvSpPr/>
            <p:nvPr/>
          </p:nvSpPr>
          <p:spPr>
            <a:xfrm>
              <a:off x="3013636" y="7689304"/>
              <a:ext cx="386773" cy="1828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73" name="Rechteck 72">
              <a:extLst>
                <a:ext uri="{FF2B5EF4-FFF2-40B4-BE49-F238E27FC236}">
                  <a16:creationId xmlns:a16="http://schemas.microsoft.com/office/drawing/2014/main" id="{85319C86-96B6-457D-A4A7-A9A942BE3420}"/>
                </a:ext>
              </a:extLst>
            </p:cNvPr>
            <p:cNvSpPr/>
            <p:nvPr/>
          </p:nvSpPr>
          <p:spPr>
            <a:xfrm>
              <a:off x="3013636" y="7905328"/>
              <a:ext cx="386773" cy="1828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2" name="Rechteck 81">
              <a:extLst>
                <a:ext uri="{FF2B5EF4-FFF2-40B4-BE49-F238E27FC236}">
                  <a16:creationId xmlns:a16="http://schemas.microsoft.com/office/drawing/2014/main" id="{EB3210F8-3C55-4892-AA05-7E02749C2C13}"/>
                </a:ext>
              </a:extLst>
            </p:cNvPr>
            <p:cNvSpPr/>
            <p:nvPr/>
          </p:nvSpPr>
          <p:spPr>
            <a:xfrm>
              <a:off x="3013636" y="7473280"/>
              <a:ext cx="386773" cy="1840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5" name="Rechteck 84">
              <a:extLst>
                <a:ext uri="{FF2B5EF4-FFF2-40B4-BE49-F238E27FC236}">
                  <a16:creationId xmlns:a16="http://schemas.microsoft.com/office/drawing/2014/main" id="{F391F9AE-3EC6-4EDB-91DB-19BCE9FE8317}"/>
                </a:ext>
              </a:extLst>
            </p:cNvPr>
            <p:cNvSpPr/>
            <p:nvPr/>
          </p:nvSpPr>
          <p:spPr>
            <a:xfrm>
              <a:off x="3013636" y="7257256"/>
              <a:ext cx="386773" cy="1840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6" name="Rechteck 85">
              <a:extLst>
                <a:ext uri="{FF2B5EF4-FFF2-40B4-BE49-F238E27FC236}">
                  <a16:creationId xmlns:a16="http://schemas.microsoft.com/office/drawing/2014/main" id="{0F2CE9D4-BC1D-44EA-A3A5-48F8CEC08EEF}"/>
                </a:ext>
              </a:extLst>
            </p:cNvPr>
            <p:cNvSpPr/>
            <p:nvPr/>
          </p:nvSpPr>
          <p:spPr>
            <a:xfrm>
              <a:off x="3013636" y="7042403"/>
              <a:ext cx="386773" cy="1846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uppieren 86">
            <a:extLst>
              <a:ext uri="{FF2B5EF4-FFF2-40B4-BE49-F238E27FC236}">
                <a16:creationId xmlns:a16="http://schemas.microsoft.com/office/drawing/2014/main" id="{79AD26BC-2800-464E-957D-0C511C5F6E01}"/>
              </a:ext>
            </a:extLst>
          </p:cNvPr>
          <p:cNvGrpSpPr/>
          <p:nvPr/>
        </p:nvGrpSpPr>
        <p:grpSpPr>
          <a:xfrm>
            <a:off x="4778740" y="6419033"/>
            <a:ext cx="386773" cy="1045784"/>
            <a:chOff x="3013636" y="7042403"/>
            <a:chExt cx="386773" cy="1045784"/>
          </a:xfrm>
        </p:grpSpPr>
        <p:sp>
          <p:nvSpPr>
            <p:cNvPr id="89" name="Rechteck 88">
              <a:extLst>
                <a:ext uri="{FF2B5EF4-FFF2-40B4-BE49-F238E27FC236}">
                  <a16:creationId xmlns:a16="http://schemas.microsoft.com/office/drawing/2014/main" id="{C3B3725E-ACCD-43D5-A571-272A86C66BE2}"/>
                </a:ext>
              </a:extLst>
            </p:cNvPr>
            <p:cNvSpPr/>
            <p:nvPr/>
          </p:nvSpPr>
          <p:spPr>
            <a:xfrm>
              <a:off x="3013636" y="7689304"/>
              <a:ext cx="386773" cy="1828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90" name="Rechteck 89">
              <a:extLst>
                <a:ext uri="{FF2B5EF4-FFF2-40B4-BE49-F238E27FC236}">
                  <a16:creationId xmlns:a16="http://schemas.microsoft.com/office/drawing/2014/main" id="{B4F7E2F2-5A43-486B-B0F9-51DCFB7A37EB}"/>
                </a:ext>
              </a:extLst>
            </p:cNvPr>
            <p:cNvSpPr/>
            <p:nvPr/>
          </p:nvSpPr>
          <p:spPr>
            <a:xfrm>
              <a:off x="3013636" y="7905328"/>
              <a:ext cx="386773" cy="1828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91" name="Rechteck 90">
              <a:extLst>
                <a:ext uri="{FF2B5EF4-FFF2-40B4-BE49-F238E27FC236}">
                  <a16:creationId xmlns:a16="http://schemas.microsoft.com/office/drawing/2014/main" id="{7F27B1E3-3DB3-425D-B0D6-D477D3A4C6B3}"/>
                </a:ext>
              </a:extLst>
            </p:cNvPr>
            <p:cNvSpPr/>
            <p:nvPr/>
          </p:nvSpPr>
          <p:spPr>
            <a:xfrm>
              <a:off x="3013636" y="7473280"/>
              <a:ext cx="386773" cy="1840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93" name="Rechteck 92">
              <a:extLst>
                <a:ext uri="{FF2B5EF4-FFF2-40B4-BE49-F238E27FC236}">
                  <a16:creationId xmlns:a16="http://schemas.microsoft.com/office/drawing/2014/main" id="{6C5E3FC5-3DD0-4A4F-8A90-DBE5987679B7}"/>
                </a:ext>
              </a:extLst>
            </p:cNvPr>
            <p:cNvSpPr/>
            <p:nvPr/>
          </p:nvSpPr>
          <p:spPr>
            <a:xfrm>
              <a:off x="3013636" y="7257256"/>
              <a:ext cx="386773" cy="1840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94" name="Rechteck 93">
              <a:extLst>
                <a:ext uri="{FF2B5EF4-FFF2-40B4-BE49-F238E27FC236}">
                  <a16:creationId xmlns:a16="http://schemas.microsoft.com/office/drawing/2014/main" id="{F2C7B57B-1123-4CB1-B06D-A664F3A4E831}"/>
                </a:ext>
              </a:extLst>
            </p:cNvPr>
            <p:cNvSpPr/>
            <p:nvPr/>
          </p:nvSpPr>
          <p:spPr>
            <a:xfrm>
              <a:off x="3013636" y="7042403"/>
              <a:ext cx="386773" cy="1846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95" name="Gruppieren 94">
            <a:extLst>
              <a:ext uri="{FF2B5EF4-FFF2-40B4-BE49-F238E27FC236}">
                <a16:creationId xmlns:a16="http://schemas.microsoft.com/office/drawing/2014/main" id="{A84774EF-7FA0-46CF-8177-C0D1C0299002}"/>
              </a:ext>
            </a:extLst>
          </p:cNvPr>
          <p:cNvGrpSpPr/>
          <p:nvPr/>
        </p:nvGrpSpPr>
        <p:grpSpPr>
          <a:xfrm>
            <a:off x="5702309" y="6425807"/>
            <a:ext cx="386773" cy="1045784"/>
            <a:chOff x="3013636" y="7042403"/>
            <a:chExt cx="386773" cy="1045784"/>
          </a:xfrm>
        </p:grpSpPr>
        <p:sp>
          <p:nvSpPr>
            <p:cNvPr id="97" name="Rechteck 96">
              <a:extLst>
                <a:ext uri="{FF2B5EF4-FFF2-40B4-BE49-F238E27FC236}">
                  <a16:creationId xmlns:a16="http://schemas.microsoft.com/office/drawing/2014/main" id="{7EAA3F64-B8D0-4DC6-8B8F-EC2DE6A6FDF9}"/>
                </a:ext>
              </a:extLst>
            </p:cNvPr>
            <p:cNvSpPr/>
            <p:nvPr/>
          </p:nvSpPr>
          <p:spPr>
            <a:xfrm>
              <a:off x="3013636" y="7689304"/>
              <a:ext cx="386773" cy="1828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98" name="Rechteck 97">
              <a:extLst>
                <a:ext uri="{FF2B5EF4-FFF2-40B4-BE49-F238E27FC236}">
                  <a16:creationId xmlns:a16="http://schemas.microsoft.com/office/drawing/2014/main" id="{D102C0CE-6B77-48B7-868C-C744A45AD997}"/>
                </a:ext>
              </a:extLst>
            </p:cNvPr>
            <p:cNvSpPr/>
            <p:nvPr/>
          </p:nvSpPr>
          <p:spPr>
            <a:xfrm>
              <a:off x="3013636" y="7905328"/>
              <a:ext cx="386773" cy="1828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99" name="Rechteck 98">
              <a:extLst>
                <a:ext uri="{FF2B5EF4-FFF2-40B4-BE49-F238E27FC236}">
                  <a16:creationId xmlns:a16="http://schemas.microsoft.com/office/drawing/2014/main" id="{36A09B7A-1F91-4AB6-A9A9-0E12C4190F70}"/>
                </a:ext>
              </a:extLst>
            </p:cNvPr>
            <p:cNvSpPr/>
            <p:nvPr/>
          </p:nvSpPr>
          <p:spPr>
            <a:xfrm>
              <a:off x="3013636" y="7473280"/>
              <a:ext cx="386773" cy="1840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15" name="Rechteck 114">
              <a:extLst>
                <a:ext uri="{FF2B5EF4-FFF2-40B4-BE49-F238E27FC236}">
                  <a16:creationId xmlns:a16="http://schemas.microsoft.com/office/drawing/2014/main" id="{936CC0B2-DC66-4D35-A025-52E208E10DAA}"/>
                </a:ext>
              </a:extLst>
            </p:cNvPr>
            <p:cNvSpPr/>
            <p:nvPr/>
          </p:nvSpPr>
          <p:spPr>
            <a:xfrm>
              <a:off x="3013636" y="7257256"/>
              <a:ext cx="386773" cy="1840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16" name="Rechteck 115">
              <a:extLst>
                <a:ext uri="{FF2B5EF4-FFF2-40B4-BE49-F238E27FC236}">
                  <a16:creationId xmlns:a16="http://schemas.microsoft.com/office/drawing/2014/main" id="{9BF65DC1-2A04-49EC-815A-D9D428F5152F}"/>
                </a:ext>
              </a:extLst>
            </p:cNvPr>
            <p:cNvSpPr/>
            <p:nvPr/>
          </p:nvSpPr>
          <p:spPr>
            <a:xfrm>
              <a:off x="3013636" y="7042403"/>
              <a:ext cx="386773" cy="1846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sp>
        <p:nvSpPr>
          <p:cNvPr id="7" name="Textfeld 6">
            <a:extLst>
              <a:ext uri="{FF2B5EF4-FFF2-40B4-BE49-F238E27FC236}">
                <a16:creationId xmlns:a16="http://schemas.microsoft.com/office/drawing/2014/main" id="{0A53498A-FD71-F93A-C541-01050E826779}"/>
              </a:ext>
            </a:extLst>
          </p:cNvPr>
          <p:cNvSpPr txBox="1"/>
          <p:nvPr/>
        </p:nvSpPr>
        <p:spPr>
          <a:xfrm>
            <a:off x="613108" y="5279165"/>
            <a:ext cx="5952991" cy="21698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000" b="0" i="0" dirty="0">
                <a:solidFill>
                  <a:srgbClr val="212529"/>
                </a:solidFill>
                <a:effectLst/>
              </a:rPr>
              <a:t>Was ist das Besondere an Ihrer Aktivität? Wie schätzen Sie Ihr Engagement ein im Hinblick auf die Bewertungskriterien </a:t>
            </a:r>
            <a:r>
              <a:rPr lang="de-DE" sz="800" b="0" i="0" dirty="0">
                <a:solidFill>
                  <a:srgbClr val="212529"/>
                </a:solidFill>
                <a:effectLst/>
              </a:rPr>
              <a:t>((Innovation, Nachhaltigkeit, Reichweite, Übertragbarkeit)? </a:t>
            </a:r>
            <a:r>
              <a:rPr lang="de-DE" sz="800" dirty="0"/>
              <a:t>ggf. separates Blatt beifügen)</a:t>
            </a:r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500" dirty="0"/>
          </a:p>
          <a:p>
            <a:r>
              <a:rPr lang="de-DE" sz="1200" dirty="0"/>
              <a:t>	</a:t>
            </a:r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C98FEF1-56C4-4C8F-4090-88BEEAAB45E4}"/>
              </a:ext>
            </a:extLst>
          </p:cNvPr>
          <p:cNvSpPr/>
          <p:nvPr/>
        </p:nvSpPr>
        <p:spPr>
          <a:xfrm>
            <a:off x="692696" y="5691501"/>
            <a:ext cx="5719253" cy="16518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568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189</Words>
  <Application>Microsoft Office PowerPoint</Application>
  <PresentationFormat>A4-Papier (210 x 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Volker Hain</dc:creator>
  <cp:lastModifiedBy>daniel th. geis</cp:lastModifiedBy>
  <cp:revision>34</cp:revision>
  <cp:lastPrinted>2023-03-30T10:06:24Z</cp:lastPrinted>
  <dcterms:created xsi:type="dcterms:W3CDTF">2019-07-23T10:29:09Z</dcterms:created>
  <dcterms:modified xsi:type="dcterms:W3CDTF">2023-03-30T10:06:27Z</dcterms:modified>
</cp:coreProperties>
</file>